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60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491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934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6554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151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6255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474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198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786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840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9953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7740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4D69-E71B-4052-A1FC-28CD10E884A2}" type="datetimeFigureOut">
              <a:rPr lang="fa-IR" smtClean="0"/>
              <a:pPr/>
              <a:t>1440/04/08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B6F6-C66A-4DE2-949E-FD2D5166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566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440159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گزارش پایانی فرصت تحقیقاتی در دانشگاه  پلی تکنیک میلان 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3429000"/>
            <a:ext cx="3600400" cy="1248544"/>
          </a:xfrm>
        </p:spPr>
        <p:txBody>
          <a:bodyPr>
            <a:normAutofit fontScale="85000" lnSpcReduction="2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دانشجو: رضا تیموری </a:t>
            </a:r>
          </a:p>
          <a:p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تابستان و پاییز 97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8" name="Picture 4" descr="C:\Users\NILOOFAR\Downloads\Desktop\Politecnico_di_MIl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70" y="2852936"/>
            <a:ext cx="4946916" cy="27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5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دستگاه التراسونیک شات پینینگ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ماههای جولای و آگوست 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9218" name="Picture 2" descr="C:\Users\NILOOFAR\Downloads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53393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89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مطالعات ازمایشگاهی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نمونه های فرآوری شده 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دستگاه تفرق اشعه ایکس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الکتروپولیشینگ 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25" y="908720"/>
            <a:ext cx="3677816" cy="27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25" y="1046758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24" y="3690268"/>
            <a:ext cx="3777053" cy="28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41" y="1075471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80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مطالعات ازمایشگاهی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میکروسکوپ نوری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میکروسکوپ الکترونی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سختی سنجی 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متالوگرافی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12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نتایج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مقاله ارسال شده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55" y="1844824"/>
            <a:ext cx="724310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3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بازدید ها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میلان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ونیز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فلورانس 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247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5430"/>
            <a:ext cx="18923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414" y="1446312"/>
            <a:ext cx="16859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5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بازگشت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تاریخ برگشت: 11 آبان 1397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گواهی پایان دوره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719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38" y="980728"/>
            <a:ext cx="3937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7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هزینه ها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هزینه زندگی در شهر میلان برای 1 نفر (یک ماه)</a:t>
            </a:r>
            <a:endParaRPr lang="fa-IR" sz="2800" dirty="0">
              <a:solidFill>
                <a:srgbClr val="FF0000"/>
              </a:solidFill>
              <a:cs typeface="B Nazanin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هزینه مسکن: 600 تا 700 یورو برای یک اتاق یک نفره در خوابگاه دانشجویی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هزینه حمل و نقل: 100 یورو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هزینه تغذیه: 300 یورو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مبلغ اختصاص داده شده: 1228 </a:t>
            </a: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یورو</a:t>
            </a:r>
            <a:r>
              <a:rPr lang="en-US" sz="24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smtClean="0">
                <a:solidFill>
                  <a:schemeClr val="tx1"/>
                </a:solidFill>
                <a:cs typeface="B Nazanin" pitchFamily="2" charset="-78"/>
              </a:rPr>
              <a:t> درماه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با </a:t>
            </a: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توجه به تعهدنامه مالی اگر دانشجویی زودتر از 6 ماه به میهن بازگردد می بایست مابقی هزینه را به وزارت علوم </a:t>
            </a: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مسترد </a:t>
            </a: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نماید. </a:t>
            </a:r>
          </a:p>
          <a:p>
            <a:pPr algn="just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فرصت مطالعاتی 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36904" cy="4824536"/>
          </a:xfrm>
        </p:spPr>
        <p:txBody>
          <a:bodyPr>
            <a:norm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تعریف: </a:t>
            </a:r>
          </a:p>
          <a:p>
            <a:pPr algn="just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یک فرصت 6 ماهه در خارج کشور که با توجه به هماهنگی بین اساتید راهنمای داخلی و خارجی برای دانشجوریان دکترا تعیین می گردد. در این دوره دانشجو تحقیقات خود را در خارج از کشور زیر نظر استاد راهنمای خارجی می گذارند و می تواند از تجهیرات آزمایشگاهی، داده ها ونرم افزارهای مربوطه که در ایران دسترسی به آنها سخت و هزینه بر است بطور رایگان استفاده نماید. 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هدف : </a:t>
            </a:r>
          </a:p>
          <a:p>
            <a:pPr algn="r"/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ایجاد یک همکار بین المللی بین دانشگاهها </a:t>
            </a:r>
          </a:p>
          <a:p>
            <a:pPr algn="r"/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پیش برد ملزومانت مربوط به تحقیقات دوره دکترا تخصصی</a:t>
            </a:r>
          </a:p>
          <a:p>
            <a:pPr algn="r"/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چاپ یک مقاله معتبر که ما حصل گذراندن دوره نحقیقاتی است. </a:t>
            </a:r>
          </a:p>
          <a:p>
            <a:pPr algn="r"/>
            <a:endParaRPr lang="fa-IR" sz="2200" dirty="0" smtClean="0">
              <a:solidFill>
                <a:schemeClr val="tx1"/>
              </a:solidFill>
            </a:endParaRPr>
          </a:p>
          <a:p>
            <a:pPr algn="r"/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فرصت مطالعاتی 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36904" cy="4824536"/>
          </a:xfrm>
        </p:spPr>
        <p:txBody>
          <a:bodyPr>
            <a:norm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مدارک مورد نیاز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گذراندن آزمون جامع دکترا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تصویب پروپوزال دکترای دانشجو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داشتن دعوتنامه علمی معتبر از یکی از اساتید خارجی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تاییدیه استاد راهنما دال بر اینکه فرصت مطالعاتی مزبور در راستای پروژه پایانی است.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مدرک زبان مورد تایید وزارت علوم برای فرصت تحقیقاتی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itchFamily="2" charset="-78"/>
              </a:rPr>
              <a:t>ارائه وثیقه مالی و سند تعهد محضری در گرو سازمان امور دانشجویان دال بر اینکه دانشجو پس از پایان دوره به کشور باز گردد. </a:t>
            </a:r>
          </a:p>
          <a:p>
            <a:pPr algn="r"/>
            <a:endParaRPr lang="fa-IR" sz="2200" dirty="0" smtClean="0">
              <a:solidFill>
                <a:schemeClr val="tx1"/>
              </a:solidFill>
            </a:endParaRPr>
          </a:p>
          <a:p>
            <a:pPr algn="r"/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دعوتنامه رسمی 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از طریق ارسال ایمیل با اساتید مرتبط با زمینه پژوهشی و به اشتراک گذاشتن روزمه تحقیقاتی می توان انگیزه کار مشترک را ایجاد نمود تا دعوتنامه مربوطه ارسال گردد. 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050" name="Picture 2" descr="C:\Users\NILOOFAR\Downloads\Desktop\m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2796700" cy="35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717032"/>
            <a:ext cx="554461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استاد خارجی: پروفسور ماریو گواگلیانو  </a:t>
            </a:r>
            <a:r>
              <a:rPr lang="en-US" dirty="0" smtClean="0">
                <a:cs typeface="B Nazanin" pitchFamily="2" charset="-78"/>
              </a:rPr>
              <a:t>Mario </a:t>
            </a:r>
            <a:r>
              <a:rPr lang="en-US" dirty="0" err="1" smtClean="0">
                <a:cs typeface="B Nazanin" pitchFamily="2" charset="-78"/>
              </a:rPr>
              <a:t>Guagliano</a:t>
            </a:r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دانشگاه: پلی تکنیک میلان</a:t>
            </a:r>
          </a:p>
          <a:p>
            <a:r>
              <a:rPr lang="fa-IR" dirty="0" smtClean="0">
                <a:cs typeface="B Nazanin" pitchFamily="2" charset="-78"/>
              </a:rPr>
              <a:t>زمینه تحقیقاتی: فرآیندهای سطحی، شات پینینگ، تنش های پسماند و خستگی</a:t>
            </a:r>
          </a:p>
          <a:p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مدارک لازم برای اخذ ویزای ایتالیا 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مدارک شناسایی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نامه حمایت مالی وزارت علوم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دعوتنامه استاد ایتالیایی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تمکن مالی و گردش حساب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ارائه فرم درخواست ویزا </a:t>
            </a:r>
          </a:p>
          <a:p>
            <a:pPr algn="just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7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ورود به شهر میلان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تاریخ ورود: 15 تیر 1397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6146" name="Picture 2" descr="C:\Users\NILOOFAR\Downloads\Desktop\میل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84" y="1808820"/>
            <a:ext cx="41337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LOOFAR\Downloads\Desktop\گالری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904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ورود به شهر میلان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گرفتن کد اقتصادی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گشایش حساب بانکی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ثبت نام در دانشگاه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2197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0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شروع به کار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تاریخ شروع به کار: 18 تیر 1397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محل شروع به کار: دانشکده مکانیک در کمپ بویزا </a:t>
            </a: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8194" name="Picture 2" descr="C:\Users\NILOOFAR\Downloads\Desktop\bovi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82" y="2924944"/>
            <a:ext cx="49325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1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طرح تحقیق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4824536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طراحی و ساخت دستگاه التراسونیک شات پینینگ </a:t>
            </a:r>
          </a:p>
          <a:p>
            <a:pPr marL="514350" indent="-514350" algn="just">
              <a:buAutoNum type="arabicParenR"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>
              <a:buAutoNum type="arabicParenR"/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انجام مطالعات آزمایشگاهی بر روی نمونه های آورده شده از ایران 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  <a:p>
            <a:pPr algn="just"/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1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464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گزارش پایانی فرصت تحقیقاتی در دانشگاه  پلی تکنیک میلان </vt:lpstr>
      <vt:lpstr>فرصت مطالعاتی </vt:lpstr>
      <vt:lpstr>فرصت مطالعاتی </vt:lpstr>
      <vt:lpstr>دعوتنامه رسمی </vt:lpstr>
      <vt:lpstr>مدارک لازم برای اخذ ویزای ایتالیا  </vt:lpstr>
      <vt:lpstr>ورود به شهر میلان </vt:lpstr>
      <vt:lpstr>ورود به شهر میلان </vt:lpstr>
      <vt:lpstr>شروع به کار </vt:lpstr>
      <vt:lpstr>طرح تحقیق </vt:lpstr>
      <vt:lpstr>دستگاه التراسونیک شات پینینگ </vt:lpstr>
      <vt:lpstr>مطالعات ازمایشگاهی </vt:lpstr>
      <vt:lpstr>مطالعات ازمایشگاهی </vt:lpstr>
      <vt:lpstr>نتایج </vt:lpstr>
      <vt:lpstr>بازدید ها </vt:lpstr>
      <vt:lpstr>بازگشت </vt:lpstr>
      <vt:lpstr>هزینه ها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فرصت تحقیقاتی در دانشگاه  پلی تکنیک میلان</dc:title>
  <dc:creator>NILOOFAR</dc:creator>
  <cp:lastModifiedBy>SoftGozar.com-july2009</cp:lastModifiedBy>
  <cp:revision>19</cp:revision>
  <dcterms:created xsi:type="dcterms:W3CDTF">2018-12-14T06:21:10Z</dcterms:created>
  <dcterms:modified xsi:type="dcterms:W3CDTF">2018-12-16T06:21:44Z</dcterms:modified>
</cp:coreProperties>
</file>